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4"/>
  </p:notesMasterIdLst>
  <p:handoutMasterIdLst>
    <p:handoutMasterId r:id="rId15"/>
  </p:handoutMasterIdLst>
  <p:sldIdLst>
    <p:sldId id="258" r:id="rId3"/>
    <p:sldId id="330" r:id="rId4"/>
    <p:sldId id="344" r:id="rId5"/>
    <p:sldId id="345" r:id="rId6"/>
    <p:sldId id="290" r:id="rId7"/>
    <p:sldId id="346" r:id="rId8"/>
    <p:sldId id="347" r:id="rId9"/>
    <p:sldId id="349" r:id="rId10"/>
    <p:sldId id="350" r:id="rId11"/>
    <p:sldId id="325" r:id="rId12"/>
    <p:sldId id="282" r:id="rId13"/>
  </p:sldIdLst>
  <p:sldSz cx="9144000" cy="514191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88720" autoAdjust="0"/>
  </p:normalViewPr>
  <p:slideViewPr>
    <p:cSldViewPr showGuides="1">
      <p:cViewPr varScale="1">
        <p:scale>
          <a:sx n="132" d="100"/>
          <a:sy n="132" d="100"/>
        </p:scale>
        <p:origin x="822" y="126"/>
      </p:cViewPr>
      <p:guideLst>
        <p:guide orient="horz" pos="1684"/>
        <p:guide pos="282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本技術は、まず </a:t>
            </a:r>
            <a:r>
              <a:rPr lang="en-US" altLang="ja-JP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を用いて初期点群を生成し、それを位置、不透明度、色などの属性を持つ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Gaussians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として初期化します。続いて、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を通じてこれらの一連のガウス楕円体を画像平面に投影し、  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volume 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を用いて画像を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します。最後に、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画像と実写画像の損失（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Loss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）を比較することで、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3D Gaussians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の属性および個数を最適化します。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6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dirty="0"/>
              <a:t>本研究は、</a:t>
            </a:r>
            <a:r>
              <a:rPr lang="en-US" altLang="ja-JP" dirty="0"/>
              <a:t>3D Gaussians </a:t>
            </a:r>
            <a:r>
              <a:rPr lang="ja-JP" altLang="en-US" dirty="0"/>
              <a:t>に</a:t>
            </a:r>
            <a:r>
              <a:rPr lang="ja-JP" altLang="en-US" b="1" dirty="0"/>
              <a:t>意味情報（セマンティクス）を埋め込むことで、大規模な屋外シーンの高精度な再構成を実現しました。これにより、</a:t>
            </a:r>
            <a:r>
              <a:rPr lang="en-US" altLang="ja-JP" b="1" dirty="0"/>
              <a:t>VR</a:t>
            </a:r>
            <a:r>
              <a:rPr lang="ja-JP" altLang="en-US" b="1" dirty="0"/>
              <a:t>空間内での特定要素（空や水面など）の削除や置換</a:t>
            </a:r>
            <a:r>
              <a:rPr lang="ja-JP" altLang="en-US" dirty="0"/>
              <a:t>が可能になります。また、最新のゲームエンジンとの</a:t>
            </a:r>
            <a:r>
              <a:rPr lang="ja-JP" altLang="en-US" b="1" dirty="0"/>
              <a:t>シームレスな統合</a:t>
            </a:r>
            <a:r>
              <a:rPr lang="ja-JP" altLang="en-US" dirty="0"/>
              <a:t>にも対応しています。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dirty="0"/>
              <a:t>既定義のラベルに強く依存するという問題に対して、</a:t>
            </a:r>
            <a:r>
              <a:rPr lang="en-US" altLang="ja-JP" dirty="0"/>
              <a:t>Open-set Semantic Detection</a:t>
            </a:r>
            <a:r>
              <a:rPr lang="ja-JP" altLang="en-US" dirty="0"/>
              <a:t>を導入することで解決する計画です。具体的には、まず</a:t>
            </a:r>
            <a:r>
              <a:rPr lang="en-US" altLang="ja-JP" dirty="0"/>
              <a:t>SAM</a:t>
            </a:r>
            <a:r>
              <a:rPr lang="ja-JP" altLang="en-US" dirty="0"/>
              <a:t>（</a:t>
            </a:r>
            <a:r>
              <a:rPr lang="en-US" altLang="ja-JP" dirty="0"/>
              <a:t>Segment Anything Model</a:t>
            </a:r>
            <a:r>
              <a:rPr lang="ja-JP" altLang="en-US" dirty="0"/>
              <a:t>）を用いて入力画像をセグメンテーションし、次に各部位を</a:t>
            </a:r>
            <a:r>
              <a:rPr lang="en-US" altLang="ja-JP" dirty="0"/>
              <a:t>CLIP</a:t>
            </a:r>
            <a:r>
              <a:rPr lang="ja-JP" altLang="en-US" dirty="0"/>
              <a:t>に入力することで</a:t>
            </a:r>
            <a:r>
              <a:rPr lang="en-US" altLang="ja-JP" dirty="0"/>
              <a:t>768</a:t>
            </a:r>
            <a:r>
              <a:rPr lang="ja-JP" altLang="en-US" dirty="0"/>
              <a:t>次元の</a:t>
            </a:r>
            <a:r>
              <a:rPr lang="en-US" altLang="ja-JP" dirty="0"/>
              <a:t>Text Embedding</a:t>
            </a:r>
            <a:r>
              <a:rPr lang="ja-JP" altLang="en-US" dirty="0"/>
              <a:t>を取得し、これらの</a:t>
            </a:r>
            <a:r>
              <a:rPr lang="en-US" altLang="zh-CN" dirty="0"/>
              <a:t>Embedding</a:t>
            </a:r>
            <a:r>
              <a:rPr lang="ja-JP" altLang="en-US" dirty="0"/>
              <a:t>を</a:t>
            </a:r>
            <a:r>
              <a:rPr lang="en-US" altLang="zh-CN" dirty="0"/>
              <a:t>Ground Truth</a:t>
            </a:r>
            <a:r>
              <a:rPr lang="ja-JP" altLang="en-US" dirty="0"/>
              <a:t>として使用します。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学習について：入力される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3D Gaussian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点に対し、本来の属性に加えて低次元の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semantic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を付与します。これを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3DGS 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differentiable renderer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でレンダリングすることで最終的な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embedding map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を取得し、さらに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を通して各ピクセルに対応する高次元の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を算出します。そして、事前に得られた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ground truth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とレンダリングされた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を用いて、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および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semantic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の学習と最適化を行います。</a:t>
            </a:r>
          </a:p>
          <a:p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ターゲット物体の検索においては、ユーザーが任意のテキストを入力し、それを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text encoder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でエンコードします。その後、シ</a:t>
            </a:r>
            <a:r>
              <a:rPr lang="ja-JP" altLang="en-US" dirty="0"/>
              <a:t>ーン内の各ガウスの（</a:t>
            </a:r>
            <a:r>
              <a:rPr lang="en-US" altLang="ja-JP" b="1" dirty="0"/>
              <a:t>decoder</a:t>
            </a:r>
            <a:r>
              <a:rPr lang="ja-JP" altLang="en-US" dirty="0"/>
              <a:t> 後の）</a:t>
            </a:r>
            <a:r>
              <a:rPr lang="en-US" altLang="ja-JP" b="1" dirty="0"/>
              <a:t>Embedding</a:t>
            </a:r>
            <a:r>
              <a:rPr lang="ja-JP" altLang="en-US" dirty="0"/>
              <a:t> との類似度を計算し、類似度が閾値（</a:t>
            </a:r>
            <a:r>
              <a:rPr lang="en-US" altLang="ja-JP" b="1" dirty="0"/>
              <a:t>threshold</a:t>
            </a:r>
            <a:r>
              <a:rPr lang="ja-JP" altLang="en-US" dirty="0"/>
              <a:t>）を超えたターゲットとなるガウスを抽出します。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066709" y="2254694"/>
            <a:ext cx="6960863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ja-JP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ご指導ありがとうございます。</a:t>
            </a:r>
            <a:endParaRPr lang="zh-CN" altLang="en-US" sz="38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717415"/>
            <a:ext cx="6552728" cy="97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は、新視点合成技術です。最適化アルゴリズムを用いてシーンを数百万個の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ガウスにパラメータ化し、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により、シーンの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を実現します。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異なる視点からの画像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</a:t>
            </a:r>
            <a:r>
              <a:rPr lang="ja-JP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成された</a:t>
            </a:r>
            <a:r>
              <a:rPr lang="en-US" altLang="ja-JP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7448" y="3422712"/>
            <a:ext cx="6582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本技術は、まず </a:t>
            </a:r>
            <a:r>
              <a:rPr lang="en-US" altLang="ja-JP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を用いて初期点群を生成し、それを位置、不透明度、色などの属性を持つ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Gaussians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として初期化します。続いて、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を通じてこれらの一連の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楕円体を画像平面に投影し、  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volume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を用いて画像を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します。最後に、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画像と実写画像の損失（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Loss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）を計算することで、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3D Gaussians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の属性および個数を最適化します。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325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大規模屋外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高精度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な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再構成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実現。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VR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特定要素（空・水面等）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削除＆置換。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シームレスな統合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現代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Game Engine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連携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可能。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64088" y="3152614"/>
            <a:ext cx="35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不足点：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編集可能な物体が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Predefined labels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に依存。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ラベルセットに含まれないの物体に対する編集が困難だ。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69171" y="3189228"/>
            <a:ext cx="3754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既存技術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統合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既存技術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融合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特有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明滅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端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歪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みを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解消 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単一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Pass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注視点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注視点と周辺部を同一パスで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GPU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負荷を削減 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最適化カリング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:VR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特有の不可視領域を利用し、描画不要な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Tile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を事前に排除します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4495" y="322961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不足点：</a:t>
            </a: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細かい部分が正しく見えません。計算がまだ重すぎます。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Open-set Semantic Detection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/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47664" y="3470986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Open-set Semantic Detection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の導入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既定義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label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の依存を解消。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Feature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の抽出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SAM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で画像を分割後、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で各部位の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768dim 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を取得。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最適化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抽出した埋め込みを学習の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として活用。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/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Open-set Semantic Detection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4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/>
          <p:cNvSpPr/>
          <p:nvPr/>
        </p:nvSpPr>
        <p:spPr>
          <a:xfrm>
            <a:off x="4035212" y="2289336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/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/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/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学習では、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3DGaussian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に低次元の属性を追加し、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後にデコーダーで高次元の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に変換して最適化します。検索時は、入力テキストを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で変換し、デコード後の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との類似度を計算して、しきい値を超える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を抽出します。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/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/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/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/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/>
          <p:cNvSpPr/>
          <p:nvPr/>
        </p:nvSpPr>
        <p:spPr>
          <a:xfrm>
            <a:off x="2988251" y="2066183"/>
            <a:ext cx="1011735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renderer</a:t>
            </a:r>
            <a:r>
              <a:rPr lang="ja-JP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/>
          <p:cNvCxnSpPr>
            <a:cxnSpLocks/>
            <a:stCxn id="68" idx="0"/>
            <a:endCxn id="69" idx="2"/>
          </p:cNvCxnSpPr>
          <p:nvPr/>
        </p:nvCxnSpPr>
        <p:spPr>
          <a:xfrm flipV="1">
            <a:off x="3494119" y="1373035"/>
            <a:ext cx="1159181" cy="6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/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 prompt</a:t>
            </a:r>
            <a:endParaRPr lang="zh-CN" altLang="en-US" sz="1000" dirty="0"/>
          </a:p>
        </p:txBody>
      </p:sp>
      <p:sp>
        <p:nvSpPr>
          <p:cNvPr id="12" name="右箭头 3"/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/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/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シーン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の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gaussians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との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を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計算</a:t>
            </a:r>
          </a:p>
        </p:txBody>
      </p:sp>
      <p:sp>
        <p:nvSpPr>
          <p:cNvPr id="16" name="椭圆 15"/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/>
          <p:cNvSpPr/>
          <p:nvPr/>
        </p:nvSpPr>
        <p:spPr>
          <a:xfrm>
            <a:off x="6814185" y="3341370"/>
            <a:ext cx="1023620" cy="246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</a:rPr>
              <a:t>で</a:t>
            </a:r>
            <a:r>
              <a:rPr lang="zh-CN" altLang="en-US" sz="1000" dirty="0">
                <a:solidFill>
                  <a:schemeClr val="tx1"/>
                </a:solidFill>
              </a:rPr>
              <a:t>検索</a:t>
            </a:r>
          </a:p>
        </p:txBody>
      </p:sp>
      <p:sp>
        <p:nvSpPr>
          <p:cNvPr id="72" name="椭圆 71"/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84160" y="323215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target gaussians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/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/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22657" y="1019751"/>
            <a:ext cx="8181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voxelization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(SVO)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右箭头 33"/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/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領域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ごとに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異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なるレベルの</a:t>
            </a:r>
            <a:r>
              <a:rPr lang="en-US" altLang="ja-JP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gaussian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/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適切</a:t>
            </a:r>
            <a:r>
              <a:rPr lang="ja-JP" altLang="en-US" sz="1000" dirty="0"/>
              <a:t>な</a:t>
            </a:r>
            <a:r>
              <a:rPr lang="en-US" altLang="zh-CN" sz="1000" dirty="0"/>
              <a:t>LOD</a:t>
            </a:r>
            <a:r>
              <a:rPr lang="ja-JP" altLang="en-US" sz="1000" dirty="0"/>
              <a:t>レベルで</a:t>
            </a:r>
            <a:r>
              <a:rPr lang="en-US" altLang="ja-JP" sz="1000" dirty="0"/>
              <a:t>Render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443362" y="3792530"/>
            <a:ext cx="663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Offline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シーンを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Voxelization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し、多階層の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を構築。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 0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（最精細）から各階層ごとに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の個数を半減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Online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カメラとの距離や評価基準に基づき、最適な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を選択。</a:t>
            </a:r>
          </a:p>
          <a:p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負荷の最適化と効率化を実現。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1358</Words>
  <Application>Microsoft Office PowerPoint</Application>
  <PresentationFormat>自定义</PresentationFormat>
  <Paragraphs>154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文潇 张</cp:lastModifiedBy>
  <cp:revision>455</cp:revision>
  <dcterms:created xsi:type="dcterms:W3CDTF">2016-02-19T15:24:00Z</dcterms:created>
  <dcterms:modified xsi:type="dcterms:W3CDTF">2026-01-21T17:05:30Z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E2A9D829882546CE8BA978FE2CBE8A70</vt:lpwstr>
  </property>
</Properties>
</file>